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  <p:sldMasterId id="2147483818" r:id="rId2"/>
  </p:sldMasterIdLst>
  <p:sldIdLst>
    <p:sldId id="256" r:id="rId3"/>
    <p:sldId id="259" r:id="rId4"/>
    <p:sldId id="258" r:id="rId5"/>
    <p:sldId id="261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5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07" autoAdjust="0"/>
    <p:restoredTop sz="94660"/>
  </p:normalViewPr>
  <p:slideViewPr>
    <p:cSldViewPr snapToGrid="0">
      <p:cViewPr>
        <p:scale>
          <a:sx n="100" d="100"/>
          <a:sy n="100" d="100"/>
        </p:scale>
        <p:origin x="62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3610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1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187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5131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5815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104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5348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278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6250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7379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134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5898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1894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8401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4995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237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2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6726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554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34138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653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626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3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677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976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629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402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589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242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6B5E27B5-9912-4358-A03E-00B35C6B9851}" type="datetimeFigureOut">
              <a:rPr lang="fr-FR" smtClean="0"/>
              <a:t>04/05/2018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019884C-2F2C-4C28-981E-42185056BEC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0004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10653" y="544100"/>
            <a:ext cx="9448800" cy="1825096"/>
          </a:xfrm>
        </p:spPr>
        <p:txBody>
          <a:bodyPr/>
          <a:lstStyle/>
          <a:p>
            <a:pPr algn="ctr"/>
            <a:r>
              <a:rPr lang="en-GB" dirty="0" smtClean="0"/>
              <a:t>SHADOW MINER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10653" y="2754207"/>
            <a:ext cx="9448800" cy="685800"/>
          </a:xfrm>
        </p:spPr>
        <p:txBody>
          <a:bodyPr>
            <a:normAutofit/>
          </a:bodyPr>
          <a:lstStyle/>
          <a:p>
            <a:pPr algn="ctr"/>
            <a:r>
              <a:rPr lang="en-GB" sz="3600" dirty="0" smtClean="0"/>
              <a:t>ACCEr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1611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1342" y="1003859"/>
            <a:ext cx="8610600" cy="1293028"/>
          </a:xfrm>
        </p:spPr>
        <p:txBody>
          <a:bodyPr/>
          <a:lstStyle/>
          <a:p>
            <a:pPr algn="ctr"/>
            <a:r>
              <a:rPr lang="en-GB" dirty="0" smtClean="0"/>
              <a:t>son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5331" y="2652073"/>
            <a:ext cx="4610100" cy="34480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4" y="2296887"/>
            <a:ext cx="5963593" cy="415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0977" y="364794"/>
            <a:ext cx="3409779" cy="1293028"/>
          </a:xfrm>
        </p:spPr>
        <p:txBody>
          <a:bodyPr/>
          <a:lstStyle/>
          <a:p>
            <a:r>
              <a:rPr lang="en-GB" dirty="0" err="1" smtClean="0"/>
              <a:t>paramètres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87" y="2280680"/>
            <a:ext cx="6036469" cy="4024313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4895" t="10409" r="69977" b="7953"/>
          <a:stretch/>
        </p:blipFill>
        <p:spPr>
          <a:xfrm>
            <a:off x="8472737" y="165547"/>
            <a:ext cx="3157288" cy="640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284514" y="563440"/>
            <a:ext cx="8610600" cy="1293028"/>
          </a:xfrm>
        </p:spPr>
        <p:txBody>
          <a:bodyPr/>
          <a:lstStyle/>
          <a:p>
            <a:r>
              <a:rPr lang="fr-FR" dirty="0" smtClean="0"/>
              <a:t>Site web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" t="1" r="109" b="21670"/>
          <a:stretch/>
        </p:blipFill>
        <p:spPr>
          <a:xfrm>
            <a:off x="1050938" y="1856468"/>
            <a:ext cx="9976291" cy="47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5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Shadow miner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2" y="1823811"/>
            <a:ext cx="5072814" cy="4361160"/>
          </a:xfrm>
        </p:spPr>
      </p:pic>
    </p:spTree>
    <p:extLst>
      <p:ext uri="{BB962C8B-B14F-4D97-AF65-F5344CB8AC3E}">
        <p14:creationId xmlns:p14="http://schemas.microsoft.com/office/powerpoint/2010/main" val="20847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655516"/>
            <a:ext cx="8610600" cy="1293028"/>
          </a:xfrm>
        </p:spPr>
        <p:txBody>
          <a:bodyPr/>
          <a:lstStyle/>
          <a:p>
            <a:pPr algn="ctr"/>
            <a:r>
              <a:rPr lang="en-GB" dirty="0" smtClean="0"/>
              <a:t>QUESTIONS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407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799" y="482432"/>
            <a:ext cx="10820400" cy="1293028"/>
          </a:xfrm>
        </p:spPr>
        <p:txBody>
          <a:bodyPr/>
          <a:lstStyle/>
          <a:p>
            <a:pPr algn="ctr"/>
            <a:r>
              <a:rPr lang="en-GB" dirty="0" smtClean="0"/>
              <a:t>RAPPEL SUR LES TACHES COMMUNES</a:t>
            </a:r>
            <a:endParaRPr lang="fr-FR" dirty="0"/>
          </a:p>
        </p:txBody>
      </p:sp>
      <p:pic>
        <p:nvPicPr>
          <p:cNvPr id="4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35" y="2194560"/>
            <a:ext cx="5381929" cy="4206875"/>
          </a:xfrm>
          <a:prstGeom prst="rect">
            <a:avLst/>
          </a:prstGeom>
          <a:noFill/>
          <a:ln cap="flat">
            <a:noFill/>
          </a:ln>
          <a:effectLst>
            <a:glow>
              <a:schemeClr val="accent5">
                <a:satMod val="175000"/>
                <a:alpha val="40000"/>
              </a:schemeClr>
            </a:glow>
            <a:reflection blurRad="1270000" stA="0" endPos="65000" dist="63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042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06892" y="410615"/>
            <a:ext cx="6106886" cy="1293028"/>
          </a:xfrm>
        </p:spPr>
        <p:txBody>
          <a:bodyPr/>
          <a:lstStyle/>
          <a:p>
            <a:r>
              <a:rPr lang="en-GB" dirty="0" smtClean="0"/>
              <a:t>CE </a:t>
            </a:r>
            <a:r>
              <a:rPr lang="en-GB" dirty="0" smtClean="0"/>
              <a:t>QUE </a:t>
            </a:r>
            <a:r>
              <a:rPr lang="en-GB" dirty="0" smtClean="0"/>
              <a:t>CHACUN A FAIT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98888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89906" y="283418"/>
            <a:ext cx="8610600" cy="1293028"/>
          </a:xfrm>
        </p:spPr>
        <p:txBody>
          <a:bodyPr/>
          <a:lstStyle/>
          <a:p>
            <a:pPr algn="ctr"/>
            <a:r>
              <a:rPr lang="fr-FR" noProof="1" smtClean="0"/>
              <a:t>ecran</a:t>
            </a:r>
            <a:r>
              <a:rPr lang="en-GB" dirty="0" smtClean="0"/>
              <a:t> choix </a:t>
            </a:r>
            <a:r>
              <a:rPr lang="fr-FR" dirty="0" smtClean="0"/>
              <a:t>niveau</a:t>
            </a:r>
            <a:r>
              <a:rPr lang="en-GB" dirty="0" smtClean="0"/>
              <a:t> solo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737" y="2251994"/>
            <a:ext cx="4100888" cy="420687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0" y="2343274"/>
            <a:ext cx="597549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13772" y="396407"/>
            <a:ext cx="3925303" cy="1293028"/>
          </a:xfrm>
        </p:spPr>
        <p:txBody>
          <a:bodyPr/>
          <a:lstStyle/>
          <a:p>
            <a:r>
              <a:rPr lang="en-GB" dirty="0" smtClean="0"/>
              <a:t>Niveaux </a:t>
            </a:r>
            <a:r>
              <a:rPr lang="en-GB" dirty="0" smtClean="0"/>
              <a:t>solos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2246" r="6224"/>
          <a:stretch/>
        </p:blipFill>
        <p:spPr>
          <a:xfrm rot="16200000">
            <a:off x="155518" y="2663843"/>
            <a:ext cx="4639332" cy="3113627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13424" r="220" b="8049"/>
          <a:stretch/>
        </p:blipFill>
        <p:spPr>
          <a:xfrm>
            <a:off x="4842710" y="2616445"/>
            <a:ext cx="6633411" cy="32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6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28274" y="772394"/>
            <a:ext cx="8610600" cy="1293028"/>
          </a:xfrm>
        </p:spPr>
        <p:txBody>
          <a:bodyPr/>
          <a:lstStyle/>
          <a:p>
            <a:pPr algn="ctr"/>
            <a:r>
              <a:rPr lang="en-GB" dirty="0" smtClean="0"/>
              <a:t>Le faux sol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44" y="2526776"/>
            <a:ext cx="3048425" cy="305795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3" y="2170277"/>
            <a:ext cx="6407042" cy="377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1084" y="362485"/>
            <a:ext cx="5629275" cy="1293028"/>
          </a:xfrm>
        </p:spPr>
        <p:txBody>
          <a:bodyPr/>
          <a:lstStyle/>
          <a:p>
            <a:r>
              <a:rPr lang="en-GB" dirty="0" smtClean="0"/>
              <a:t>Niveau multijoueurs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r="18483" b="33134"/>
          <a:stretch/>
        </p:blipFill>
        <p:spPr>
          <a:xfrm>
            <a:off x="457200" y="2169863"/>
            <a:ext cx="6007768" cy="356095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68" y="2169863"/>
            <a:ext cx="5307315" cy="35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89890" y="370388"/>
            <a:ext cx="6010632" cy="1293028"/>
          </a:xfrm>
        </p:spPr>
        <p:txBody>
          <a:bodyPr/>
          <a:lstStyle/>
          <a:p>
            <a:r>
              <a:rPr lang="en-GB" dirty="0" smtClean="0"/>
              <a:t>MECANISME DE NIVEAU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09055" y="1330603"/>
            <a:ext cx="2894300" cy="514799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278" y="2457450"/>
            <a:ext cx="4353820" cy="28943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52341"/>
            <a:ext cx="7153275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1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4695" y="396707"/>
            <a:ext cx="10984832" cy="1293028"/>
          </a:xfrm>
        </p:spPr>
        <p:txBody>
          <a:bodyPr/>
          <a:lstStyle/>
          <a:p>
            <a:pPr algn="ctr"/>
            <a:r>
              <a:rPr lang="en-GB" dirty="0" smtClean="0"/>
              <a:t>mon </a:t>
            </a:r>
            <a:r>
              <a:rPr lang="en-GB" dirty="0" err="1" smtClean="0"/>
              <a:t>profil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86746" y="2191814"/>
            <a:ext cx="3475021" cy="40298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5" y="2194560"/>
            <a:ext cx="740120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À bandes">
  <a:themeElements>
    <a:clrScheme name="À bande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 de couleurs]]</Template>
  <TotalTime>174</TotalTime>
  <Words>37</Words>
  <Application>Microsoft Office PowerPoint</Application>
  <PresentationFormat>Grand écran</PresentationFormat>
  <Paragraphs>15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Corbel</vt:lpstr>
      <vt:lpstr>Wingdings</vt:lpstr>
      <vt:lpstr>Parallaxe</vt:lpstr>
      <vt:lpstr>À bandes</vt:lpstr>
      <vt:lpstr>SHADOW MINER</vt:lpstr>
      <vt:lpstr>RAPPEL SUR LES TACHES COMMUNES</vt:lpstr>
      <vt:lpstr>CE QUE CHACUN A FAIT</vt:lpstr>
      <vt:lpstr>ecran choix niveau solo</vt:lpstr>
      <vt:lpstr>Niveaux solos</vt:lpstr>
      <vt:lpstr>Le faux sol</vt:lpstr>
      <vt:lpstr>Niveau multijoueurs</vt:lpstr>
      <vt:lpstr>MECANISME DE NIVEAU</vt:lpstr>
      <vt:lpstr>mon profil</vt:lpstr>
      <vt:lpstr>son</vt:lpstr>
      <vt:lpstr>paramètres</vt:lpstr>
      <vt:lpstr>Site web</vt:lpstr>
      <vt:lpstr>Shadow miner</vt:lpstr>
      <vt:lpstr>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 MINER</dc:title>
  <dc:creator>Adm</dc:creator>
  <cp:lastModifiedBy>Adm</cp:lastModifiedBy>
  <cp:revision>16</cp:revision>
  <dcterms:created xsi:type="dcterms:W3CDTF">2018-05-04T07:56:48Z</dcterms:created>
  <dcterms:modified xsi:type="dcterms:W3CDTF">2018-05-04T10:52:36Z</dcterms:modified>
</cp:coreProperties>
</file>